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0" r:id="rId8"/>
    <p:sldId id="263" r:id="rId9"/>
    <p:sldId id="262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6064" y="6265852"/>
            <a:ext cx="1717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0.1c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2023-09-03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" y="677415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3218448" y="677415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3218448" y="1046747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3218448" y="279734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3431006" y="3166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3528894" y="3536006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3189184" y="3800327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3401742" y="4169659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3499630" y="4504481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3144404" y="500065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3391607" y="5369988"/>
            <a:ext cx="4868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컴세바아이티탐구학원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코딩 강사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( 22.11. ~ 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STUDIO.BLUECAT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PM 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3218448" y="2151011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50" y="1340218"/>
            <a:ext cx="5731510" cy="32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903566"/>
              </p:ext>
            </p:extLst>
          </p:nvPr>
        </p:nvGraphicFramePr>
        <p:xfrm>
          <a:off x="150394" y="1618749"/>
          <a:ext cx="4114802" cy="2062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7401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057401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1872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14244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0453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2466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" y="1830625"/>
            <a:ext cx="16478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414335" y="1821100"/>
            <a:ext cx="16383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216</TotalTime>
  <Words>881</Words>
  <Application>Microsoft Office PowerPoint</Application>
  <PresentationFormat>A4 용지(210x297mm)</PresentationFormat>
  <Paragraphs>155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5</cp:revision>
  <dcterms:created xsi:type="dcterms:W3CDTF">2023-08-20T12:08:02Z</dcterms:created>
  <dcterms:modified xsi:type="dcterms:W3CDTF">2023-09-02T16:30:02Z</dcterms:modified>
</cp:coreProperties>
</file>